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2" r:id="rId9"/>
    <p:sldId id="261" r:id="rId10"/>
    <p:sldId id="268" r:id="rId11"/>
    <p:sldId id="263" r:id="rId12"/>
    <p:sldId id="265" r:id="rId13"/>
    <p:sldId id="269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37AE8-EB1C-411B-82B2-FC316409DC4E}" type="datetimeFigureOut">
              <a:rPr lang="tr-TR" smtClean="0"/>
              <a:t>13.2.2014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43682-62AC-4037-8277-49D909AA04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9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43682-62AC-4037-8277-49D909AA048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37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7C97-0295-4566-A815-8349DC0D8B5D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B394-4FFC-41E5-ADE6-51C7DB7D9728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866AE-E425-4805-BA07-7D710C3D39CB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4DF4-475E-4752-A979-8F21309A4D93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D765-997C-4FCB-8D65-763DDD1D3FA6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452-0442-419D-9514-A94C2FD100AB}" type="datetime1">
              <a:rPr lang="tr-TR" smtClean="0"/>
              <a:t>13.2.2014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DB58-EA77-4C4A-9038-06E15CD74A2B}" type="datetime1">
              <a:rPr lang="tr-TR" smtClean="0"/>
              <a:t>13.2.2014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DB47-2CF3-4BB1-A71D-A850098EFCB5}" type="datetime1">
              <a:rPr lang="tr-TR" smtClean="0"/>
              <a:t>13.2.2014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14E4-B469-40CA-89B2-4F049B5FCD43}" type="datetime1">
              <a:rPr lang="tr-TR" smtClean="0"/>
              <a:t>13.2.2014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DCCE-B696-42C8-9D02-3EFE3D3EB054}" type="datetime1">
              <a:rPr lang="tr-TR" smtClean="0"/>
              <a:t>13.2.2014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6DC9-52A4-4506-A4F3-3935DDF7C1ED}" type="datetime1">
              <a:rPr lang="tr-TR" smtClean="0"/>
              <a:t>13.2.2014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A390B8-DEF8-430A-84C5-BC16D1C0CE24}" type="datetime1">
              <a:rPr lang="tr-TR" smtClean="0"/>
              <a:t>13.2.2014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www.egitimhane.com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D96E8F-C0F6-4695-8372-F0B22171EB0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PRİZMALAR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688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95" y="472767"/>
            <a:ext cx="8796909" cy="29567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20" y="3429535"/>
                <a:ext cx="430402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Yüzey alan: </a:t>
                </a:r>
                <a:r>
                  <a:rPr lang="tr-TR" dirty="0" smtClean="0"/>
                  <a:t>A=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endParaRPr lang="tr-TR" b="1" dirty="0" smtClean="0"/>
              </a:p>
              <a:p>
                <a:endParaRPr lang="tr-TR" b="1" dirty="0"/>
              </a:p>
              <a:p>
                <a:r>
                  <a:rPr lang="tr-TR" b="1" dirty="0" smtClean="0"/>
                  <a:t>                        </a:t>
                </a:r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+2.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tr-TR" b="1" dirty="0" smtClean="0"/>
              </a:p>
              <a:p>
                <a:endParaRPr lang="tr-TR" b="1" dirty="0"/>
              </a:p>
              <a:p>
                <a:r>
                  <a:rPr lang="tr-TR" b="1" dirty="0" smtClean="0"/>
                  <a:t>                        </a:t>
                </a:r>
                <a:r>
                  <a:rPr lang="tr-TR" dirty="0" smtClean="0"/>
                  <a:t>= c(2a + 2b) + a.b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29535"/>
                <a:ext cx="4304029" cy="147732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133" t="-2066" b="-578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55549" y="3861048"/>
                <a:ext cx="397689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Hacim: </a:t>
                </a:r>
                <a:r>
                  <a:rPr lang="tr-TR" dirty="0" smtClean="0"/>
                  <a:t>V=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.h</a:t>
                </a:r>
              </a:p>
              <a:p>
                <a:endParaRPr lang="tr-TR" b="1" dirty="0"/>
              </a:p>
              <a:p>
                <a:r>
                  <a:rPr lang="tr-TR" b="1" dirty="0" smtClean="0"/>
                  <a:t>                 </a:t>
                </a:r>
                <a:r>
                  <a:rPr lang="tr-TR" dirty="0" smtClean="0"/>
                  <a:t>= a.b.h</a:t>
                </a:r>
              </a:p>
              <a:p>
                <a:r>
                  <a:rPr lang="tr-TR" dirty="0"/>
                  <a:t> </a:t>
                </a:r>
                <a:endParaRPr lang="tr-TR" dirty="0" smtClean="0"/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= taban alan . yükseklik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49" y="3861048"/>
                <a:ext cx="3976891" cy="1477328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225" t="-2058" b="-535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7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548680"/>
            <a:ext cx="8707771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3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78118" cy="40324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0087" y="4077072"/>
                <a:ext cx="439248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/>
                  <a:t>KARE PRİZMA</a:t>
                </a:r>
              </a:p>
              <a:p>
                <a:endParaRPr lang="tr-TR" b="1" dirty="0"/>
              </a:p>
              <a:p>
                <a:r>
                  <a:rPr lang="tr-TR" b="1" dirty="0" smtClean="0"/>
                  <a:t>Yanal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= a.h + a.h + a.h + a.h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= 4a.h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= taban çevresi . yükseklik</a:t>
                </a:r>
                <a:endParaRPr lang="tr-T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87" y="4077072"/>
                <a:ext cx="4392488" cy="258532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50" t="-1179" b="-134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2575" y="4509120"/>
                <a:ext cx="352785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Taban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 = a.a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tr-TR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575" y="4509120"/>
                <a:ext cx="3527857" cy="1477328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382" t="-2066" b="-578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1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78118" cy="40324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4509120"/>
                <a:ext cx="431705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Yüzey alan: </a:t>
                </a:r>
                <a:r>
                  <a:rPr lang="tr-TR" dirty="0" smtClean="0"/>
                  <a:t>A=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 + 2.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=4ah + 2.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509120"/>
                <a:ext cx="4317051" cy="147732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130" t="-2066" b="-578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2040" y="4725144"/>
                <a:ext cx="33123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Hacim: </a:t>
                </a:r>
                <a:r>
                  <a:rPr lang="tr-TR" dirty="0" smtClean="0"/>
                  <a:t>V=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.h</a:t>
                </a:r>
              </a:p>
              <a:p>
                <a:endParaRPr lang="tr-TR" b="1" dirty="0"/>
              </a:p>
              <a:p>
                <a:r>
                  <a:rPr lang="tr-TR" b="1" dirty="0" smtClean="0"/>
                  <a:t>                </a:t>
                </a:r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 smtClean="0"/>
                  <a:t>.h</a:t>
                </a:r>
                <a:endParaRPr lang="tr-T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725144"/>
                <a:ext cx="3312368" cy="92333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473" t="-3289" b="-92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46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4625597" cy="53799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48064" y="1052736"/>
                <a:ext cx="3168352" cy="1500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/>
                  <a:t>KÜP</a:t>
                </a:r>
              </a:p>
              <a:p>
                <a:endParaRPr lang="tr-TR" dirty="0"/>
              </a:p>
              <a:p>
                <a:r>
                  <a:rPr lang="tr-TR" b="1" dirty="0" smtClean="0"/>
                  <a:t>Alan: </a:t>
                </a:r>
                <a:r>
                  <a:rPr lang="tr-TR" dirty="0" smtClean="0"/>
                  <a:t>A= 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/>
                      </a:rPr>
                      <m:t>6</m:t>
                    </m:r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tr-TR" dirty="0" smtClean="0"/>
              </a:p>
              <a:p>
                <a:endParaRPr lang="tr-TR" dirty="0" smtClean="0"/>
              </a:p>
              <a:p>
                <a:r>
                  <a:rPr lang="tr-TR" b="1" dirty="0" smtClean="0"/>
                  <a:t>Hacim:</a:t>
                </a:r>
                <a:r>
                  <a:rPr lang="tr-TR" dirty="0" smtClean="0"/>
                  <a:t> V=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 smtClean="0"/>
                  <a:t> </a:t>
                </a:r>
                <a:endParaRPr lang="tr-T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052736"/>
                <a:ext cx="3168352" cy="150098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538" t="-2033" b="-406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51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708920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Burçin BEKLER</a:t>
            </a:r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Matematik Öğretmeni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016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Burçin bekler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Matematik Öğretmeni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24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96679"/>
            <a:ext cx="3108671" cy="43251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4048" y="86384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ÜÇGEN PRİZMA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2169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1" y="1484784"/>
            <a:ext cx="7644456" cy="4248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1639" y="620688"/>
            <a:ext cx="681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ÜÇGEN PRİZMA                             VE                    DİKDÖRTGEN PRİZMA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014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1700808"/>
            <a:ext cx="8975972" cy="43204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5486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ÜÇGEN PRİZMA VE AÇILIMI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6612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8805623" cy="41764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54868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DİKDÖRTGEN-KARE PRİZMA VE AÇILIMI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6736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75154" cy="3672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6510" y="3356992"/>
                <a:ext cx="4441067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                                   ÜÇGEN PRİZMA</a:t>
                </a:r>
              </a:p>
              <a:p>
                <a:endParaRPr lang="tr-TR" b="1" dirty="0"/>
              </a:p>
              <a:p>
                <a:r>
                  <a:rPr lang="tr-TR" b="1" dirty="0" smtClean="0"/>
                  <a:t>Yanal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= a.h+b.h+c.h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= h(a+b+c)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= taban çevresi . yükseklik</a:t>
                </a:r>
                <a:endParaRPr lang="tr-TR" dirty="0"/>
              </a:p>
              <a:p>
                <a:endParaRPr lang="tr-TR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10" y="3356992"/>
                <a:ext cx="4441067" cy="286232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97" t="-10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87577" y="4149080"/>
                <a:ext cx="3872855" cy="239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Taban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b="1" dirty="0" smtClean="0"/>
                  <a:t> </a:t>
                </a:r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tr-TR" dirty="0" smtClean="0"/>
                  <a:t> </a:t>
                </a:r>
              </a:p>
              <a:p>
                <a:r>
                  <a:rPr lang="tr-TR" b="1" dirty="0"/>
                  <a:t> </a:t>
                </a:r>
                <a:r>
                  <a:rPr lang="tr-TR" b="1" dirty="0" smtClean="0"/>
                  <a:t>        </a:t>
                </a:r>
              </a:p>
              <a:p>
                <a:r>
                  <a:rPr lang="tr-TR" b="1" dirty="0"/>
                  <a:t> </a:t>
                </a:r>
                <a:r>
                  <a:rPr lang="tr-TR" b="1" dirty="0" smtClean="0"/>
                  <a:t>                          </a:t>
                </a:r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2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sz="2200" b="0" i="1" dirty="0" smtClean="0">
                            <a:latin typeface="Cambria Math"/>
                          </a:rPr>
                          <m:t>𝑐</m:t>
                        </m:r>
                        <m:r>
                          <a:rPr lang="tr-TR" sz="2200" b="0" i="1" dirty="0" smtClean="0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tr-TR" sz="22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2200" b="0" i="1" dirty="0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tr-TR" sz="2200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tr-TR" sz="22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tr-TR" dirty="0" smtClean="0"/>
              </a:p>
              <a:p>
                <a:r>
                  <a:rPr lang="tr-TR" sz="2200" dirty="0" smtClean="0"/>
                  <a:t>                       </a:t>
                </a:r>
              </a:p>
              <a:p>
                <a:r>
                  <a:rPr lang="tr-TR" sz="2200" dirty="0"/>
                  <a:t> </a:t>
                </a:r>
                <a:r>
                  <a:rPr lang="tr-TR" sz="2200" dirty="0" smtClean="0"/>
                  <a:t>                     </a:t>
                </a:r>
                <a:endParaRPr lang="tr-TR" dirty="0" smtClean="0"/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</a:t>
                </a:r>
                <a:endParaRPr lang="tr-T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577" y="4149080"/>
                <a:ext cx="3872855" cy="239405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417" t="-12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6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75154" cy="3672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3789040"/>
                <a:ext cx="3888432" cy="2240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Yüzey alan</a:t>
                </a:r>
                <a:r>
                  <a:rPr lang="tr-TR" dirty="0" smtClean="0"/>
                  <a:t>:  A=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tr-TR" dirty="0" smtClean="0"/>
                  <a:t> 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2.</m:t>
                        </m:r>
                        <m:r>
                          <a:rPr lang="tr-TR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= h(a+b+c) + 2.</a:t>
                </a:r>
                <a14:m>
                  <m:oMath xmlns:m="http://schemas.openxmlformats.org/officeDocument/2006/math">
                    <m:r>
                      <a:rPr lang="tr-TR" sz="2200" b="0" i="0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tr-TR" sz="22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2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2200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tr-TR" sz="2200" b="0" i="1" dirty="0" smtClean="0">
                                <a:latin typeface="Cambria Math"/>
                              </a:rPr>
                              <m:t>.</m:t>
                            </m:r>
                            <m:r>
                              <a:rPr lang="tr-TR" sz="2200" b="0" i="1" dirty="0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tr-TR" sz="2200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tr-TR" sz="2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tr-TR" sz="2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tr-TR" sz="2200" dirty="0" smtClean="0"/>
                  <a:t> </a:t>
                </a:r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= h(a+b+c)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𝑐</m:t>
                        </m:r>
                        <m:r>
                          <a:rPr lang="tr-TR" b="0" i="1" dirty="0" smtClean="0">
                            <a:latin typeface="Cambria Math"/>
                          </a:rPr>
                          <m:t>.</m:t>
                        </m:r>
                        <m:r>
                          <a:rPr lang="tr-TR" b="0" i="1" dirty="0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  </a:t>
                </a:r>
                <a:endParaRPr lang="tr-TR" sz="2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789040"/>
                <a:ext cx="3888432" cy="22401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411" t="-1362" b="-354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55976" y="4005064"/>
                <a:ext cx="4608512" cy="1809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Hacim:</a:t>
                </a:r>
                <a:r>
                  <a:rPr lang="tr-TR" dirty="0" smtClean="0"/>
                  <a:t> V=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.h </a:t>
                </a:r>
              </a:p>
              <a:p>
                <a:endParaRPr lang="tr-TR" b="1" dirty="0"/>
              </a:p>
              <a:p>
                <a:r>
                  <a:rPr lang="tr-TR" b="1" dirty="0" smtClean="0"/>
                  <a:t>                 </a:t>
                </a:r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r>
                      <a:rPr lang="tr-TR" sz="2200" b="0" i="0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tr-TR" sz="22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2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2200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tr-TR" sz="2200" b="0" i="1" dirty="0" smtClean="0">
                                <a:latin typeface="Cambria Math"/>
                              </a:rPr>
                              <m:t>.</m:t>
                            </m:r>
                            <m:r>
                              <a:rPr lang="tr-TR" sz="2200" b="0" i="1" dirty="0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tr-TR" sz="2200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tr-TR" sz="2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tr-TR" sz="2200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tr-TR" dirty="0" smtClean="0"/>
                  <a:t>.h</a:t>
                </a:r>
              </a:p>
              <a:p>
                <a:endParaRPr lang="tr-TR" sz="2200" b="1" dirty="0"/>
              </a:p>
              <a:p>
                <a:r>
                  <a:rPr lang="tr-TR" sz="2200" b="1" dirty="0" smtClean="0"/>
                  <a:t>              </a:t>
                </a:r>
                <a:r>
                  <a:rPr lang="tr-TR" sz="2200" dirty="0" smtClean="0"/>
                  <a:t>= </a:t>
                </a:r>
                <a:r>
                  <a:rPr lang="tr-TR" dirty="0" smtClean="0"/>
                  <a:t>taban alan . yükseklik</a:t>
                </a:r>
                <a:endParaRPr lang="tr-TR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005064"/>
                <a:ext cx="4608512" cy="1809278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190" t="-1684" b="-60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43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" y="33924"/>
            <a:ext cx="9117538" cy="4535745"/>
          </a:xfrm>
          <a:prstGeom prst="rect">
            <a:avLst/>
          </a:prstGeom>
        </p:spPr>
      </p:pic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www.egitimhane.com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9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95" y="472767"/>
            <a:ext cx="8796909" cy="29567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1560" y="3140968"/>
                <a:ext cx="4032448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/>
                  <a:t>DİKDÖRTGEN PRİZMA</a:t>
                </a:r>
                <a:endParaRPr lang="tr-TR" dirty="0" smtClean="0"/>
              </a:p>
              <a:p>
                <a:pPr algn="ctr"/>
                <a:endParaRPr lang="tr-TR" b="1" dirty="0"/>
              </a:p>
              <a:p>
                <a:r>
                  <a:rPr lang="tr-TR" b="1" dirty="0" smtClean="0"/>
                  <a:t>Yanal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tr-TR" dirty="0" smtClean="0"/>
                  <a:t>+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= b.c + a.c + b.c + a.c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= c(a + b + a + b)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= c(2a + 2b)</a:t>
                </a:r>
              </a:p>
              <a:p>
                <a:endParaRPr lang="tr-TR" dirty="0"/>
              </a:p>
              <a:p>
                <a:r>
                  <a:rPr lang="tr-TR" dirty="0" smtClean="0"/>
                  <a:t>                         = taban çevresi . yükseklik      </a:t>
                </a:r>
              </a:p>
              <a:p>
                <a:pPr algn="ctr"/>
                <a:endParaRPr lang="tr-TR" b="1" dirty="0"/>
              </a:p>
              <a:p>
                <a:pPr algn="ctr"/>
                <a:endParaRPr lang="tr-T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140968"/>
                <a:ext cx="4032448" cy="369331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08" t="-8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21665" y="3774464"/>
                <a:ext cx="33843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/>
                  <a:t>Taban alan: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tr-TR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tr-TR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                          = a.b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665" y="3774464"/>
                <a:ext cx="3384376" cy="92333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441" t="-3289" b="-92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23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130</TotalTime>
  <Words>512</Words>
  <Application>Microsoft Office PowerPoint</Application>
  <PresentationFormat>Ekran Gösterisi (4:3)</PresentationFormat>
  <Paragraphs>93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Clarity</vt:lpstr>
      <vt:lpstr>PRİZMALAR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Burçin bekler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PRİZMALAR</dc:title>
  <dc:creator>ali</dc:creator>
  <cp:lastModifiedBy>Burçin Bekler</cp:lastModifiedBy>
  <cp:revision>15</cp:revision>
  <dcterms:created xsi:type="dcterms:W3CDTF">2013-03-11T14:58:22Z</dcterms:created>
  <dcterms:modified xsi:type="dcterms:W3CDTF">2014-02-13T19:37:06Z</dcterms:modified>
</cp:coreProperties>
</file>