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tr-T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39" d="100"/>
          <a:sy n="39" d="100"/>
        </p:scale>
        <p:origin x="-13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alt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alt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880EC7-4F9A-4A04-9279-FBDCE0ED605E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5451137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alt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alt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C1AFECF-557A-4AEE-9ADA-741A7E17B091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6801413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alt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alt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FF36D1D-7E47-4D12-A095-EEAA0266C2E0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9465861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alt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alt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A9228BD-0BEC-4BA4-8F49-6659B2013764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848977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alt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alt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5509D17-5530-456C-A653-B40C06B50E9E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5825575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alt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alt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57707FF-5C0C-4917-AB15-698B0236EE0D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9042410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alt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alt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49B7E5-7FC8-4D30-A243-D14CE206CFA5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6070043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alt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alt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F5B0A10-B398-4D71-BBEA-EC98BBEE960B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8991795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alt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alt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3961BA-58BA-4042-AC3C-924D8D58BA9D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9914432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alt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alt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52DE313-9A36-465E-961C-D4D088A06B0C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8252552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alt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alt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3D814DA-36FD-4D7B-8B6B-0046AD26BB81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4094613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 smtClean="0"/>
              <a:t>Asıl başlık stili için tıklatın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 smtClean="0"/>
              <a:t>Asıl metin stillerini düzenlemek için tıklatın</a:t>
            </a:r>
          </a:p>
          <a:p>
            <a:pPr lvl="1"/>
            <a:r>
              <a:rPr lang="tr-TR" altLang="tr-TR" smtClean="0"/>
              <a:t>İkinci düzey</a:t>
            </a:r>
          </a:p>
          <a:p>
            <a:pPr lvl="2"/>
            <a:r>
              <a:rPr lang="tr-TR" altLang="tr-TR" smtClean="0"/>
              <a:t>Üçüncü düzey</a:t>
            </a:r>
          </a:p>
          <a:p>
            <a:pPr lvl="3"/>
            <a:r>
              <a:rPr lang="tr-TR" altLang="tr-TR" smtClean="0"/>
              <a:t>Dördüncü düzey</a:t>
            </a:r>
          </a:p>
          <a:p>
            <a:pPr lvl="4"/>
            <a:r>
              <a:rPr lang="tr-TR" altLang="tr-TR" smtClean="0"/>
              <a:t>Beşinci düzey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tr-TR" altLang="tr-T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tr-TR" altLang="tr-T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4E909BF3-4EDF-4672-83F8-DDBA2F78DD8A}" type="slidenum">
              <a:rPr lang="tr-TR" altLang="tr-TR"/>
              <a:pPr/>
              <a:t>‹#›</a:t>
            </a:fld>
            <a:endParaRPr lang="tr-TR" alt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Relationship Id="rId9" Type="http://schemas.openxmlformats.org/officeDocument/2006/relationships/image" Target="../media/image12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3" Type="http://schemas.openxmlformats.org/officeDocument/2006/relationships/image" Target="../media/image14.png"/><Relationship Id="rId7" Type="http://schemas.openxmlformats.org/officeDocument/2006/relationships/image" Target="../media/image18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Relationship Id="rId9" Type="http://schemas.openxmlformats.org/officeDocument/2006/relationships/image" Target="../media/image20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png"/><Relationship Id="rId3" Type="http://schemas.openxmlformats.org/officeDocument/2006/relationships/image" Target="../media/image22.png"/><Relationship Id="rId7" Type="http://schemas.openxmlformats.org/officeDocument/2006/relationships/image" Target="../media/image26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5.png"/><Relationship Id="rId5" Type="http://schemas.openxmlformats.org/officeDocument/2006/relationships/image" Target="../media/image24.png"/><Relationship Id="rId4" Type="http://schemas.openxmlformats.org/officeDocument/2006/relationships/image" Target="../media/image23.png"/><Relationship Id="rId9" Type="http://schemas.openxmlformats.org/officeDocument/2006/relationships/image" Target="../media/image28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5.png"/><Relationship Id="rId3" Type="http://schemas.openxmlformats.org/officeDocument/2006/relationships/image" Target="../media/image30.png"/><Relationship Id="rId7" Type="http://schemas.openxmlformats.org/officeDocument/2006/relationships/image" Target="../media/image34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3.png"/><Relationship Id="rId5" Type="http://schemas.openxmlformats.org/officeDocument/2006/relationships/image" Target="../media/image32.png"/><Relationship Id="rId4" Type="http://schemas.openxmlformats.org/officeDocument/2006/relationships/image" Target="../media/image31.png"/><Relationship Id="rId9" Type="http://schemas.openxmlformats.org/officeDocument/2006/relationships/image" Target="../media/image36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43.png"/><Relationship Id="rId3" Type="http://schemas.openxmlformats.org/officeDocument/2006/relationships/image" Target="../media/image38.png"/><Relationship Id="rId7" Type="http://schemas.openxmlformats.org/officeDocument/2006/relationships/image" Target="../media/image42.png"/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1.png"/><Relationship Id="rId5" Type="http://schemas.openxmlformats.org/officeDocument/2006/relationships/image" Target="../media/image40.png"/><Relationship Id="rId4" Type="http://schemas.openxmlformats.org/officeDocument/2006/relationships/image" Target="../media/image39.png"/><Relationship Id="rId9" Type="http://schemas.openxmlformats.org/officeDocument/2006/relationships/image" Target="../media/image44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51.png"/><Relationship Id="rId3" Type="http://schemas.openxmlformats.org/officeDocument/2006/relationships/image" Target="../media/image46.png"/><Relationship Id="rId7" Type="http://schemas.openxmlformats.org/officeDocument/2006/relationships/image" Target="../media/image50.png"/><Relationship Id="rId2" Type="http://schemas.openxmlformats.org/officeDocument/2006/relationships/image" Target="../media/image4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9.png"/><Relationship Id="rId5" Type="http://schemas.openxmlformats.org/officeDocument/2006/relationships/image" Target="../media/image48.png"/><Relationship Id="rId4" Type="http://schemas.openxmlformats.org/officeDocument/2006/relationships/image" Target="../media/image47.png"/><Relationship Id="rId9" Type="http://schemas.openxmlformats.org/officeDocument/2006/relationships/image" Target="../media/image52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1" name="Text Box 5"/>
          <p:cNvSpPr txBox="1">
            <a:spLocks noChangeArrowheads="1"/>
          </p:cNvSpPr>
          <p:nvPr/>
        </p:nvSpPr>
        <p:spPr bwMode="auto">
          <a:xfrm>
            <a:off x="381000" y="304800"/>
            <a:ext cx="8458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tr-TR" altLang="tr-TR" sz="3200" b="1">
                <a:solidFill>
                  <a:schemeClr val="bg1"/>
                </a:solidFill>
                <a:latin typeface="Verdana" pitchFamily="34" charset="0"/>
              </a:rPr>
              <a:t>ÇOK YÜZLÜLER VE ARAKESİTLERİ</a:t>
            </a:r>
          </a:p>
        </p:txBody>
      </p:sp>
      <p:sp>
        <p:nvSpPr>
          <p:cNvPr id="4102" name="AutoShape 6"/>
          <p:cNvSpPr>
            <a:spLocks noChangeArrowheads="1"/>
          </p:cNvSpPr>
          <p:nvPr/>
        </p:nvSpPr>
        <p:spPr bwMode="auto">
          <a:xfrm>
            <a:off x="0" y="1447800"/>
            <a:ext cx="9144000" cy="990600"/>
          </a:xfrm>
          <a:prstGeom prst="wedgeRectCallout">
            <a:avLst>
              <a:gd name="adj1" fmla="val -35157"/>
              <a:gd name="adj2" fmla="val -83815"/>
            </a:avLst>
          </a:prstGeom>
          <a:solidFill>
            <a:srgbClr val="FF0000"/>
          </a:solidFill>
          <a:ln w="76200">
            <a:solidFill>
              <a:srgbClr val="FFFF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tr-TR" altLang="tr-TR" b="1">
                <a:solidFill>
                  <a:srgbClr val="FFFF00"/>
                </a:solidFill>
              </a:rPr>
              <a:t>KÜP PRİZMANIN BİR DÜZLEM İLE ARAKESİTLERİ: </a:t>
            </a:r>
            <a:r>
              <a:rPr lang="tr-TR" altLang="tr-TR" sz="2000" b="1">
                <a:solidFill>
                  <a:schemeClr val="bg1"/>
                </a:solidFill>
              </a:rPr>
              <a:t>Bir geometrik cismi bir düzlemle kestiğimizde düzlem ile cismin ortak yüzeyine ARAKESİT denir. Bir küpün bir düzlemle oluşturduğu arakesitler.</a:t>
            </a:r>
          </a:p>
        </p:txBody>
      </p:sp>
      <p:pic>
        <p:nvPicPr>
          <p:cNvPr id="4103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3733800"/>
            <a:ext cx="2819400" cy="2736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5" name="AutoShape 9"/>
          <p:cNvSpPr>
            <a:spLocks noChangeArrowheads="1"/>
          </p:cNvSpPr>
          <p:nvPr/>
        </p:nvSpPr>
        <p:spPr bwMode="auto">
          <a:xfrm>
            <a:off x="2362200" y="2590800"/>
            <a:ext cx="1524000" cy="762000"/>
          </a:xfrm>
          <a:prstGeom prst="wedgeRectCallout">
            <a:avLst>
              <a:gd name="adj1" fmla="val 19167"/>
              <a:gd name="adj2" fmla="val 70833"/>
            </a:avLst>
          </a:prstGeom>
          <a:solidFill>
            <a:srgbClr val="FF0000"/>
          </a:solidFill>
          <a:ln w="76200">
            <a:solidFill>
              <a:srgbClr val="FFFF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tr-TR" altLang="tr-TR" b="1">
                <a:solidFill>
                  <a:schemeClr val="bg1"/>
                </a:solidFill>
              </a:rPr>
              <a:t>Arakesit bir karedir.</a:t>
            </a:r>
            <a:r>
              <a:rPr lang="tr-TR" altLang="tr-TR" b="1"/>
              <a:t> </a:t>
            </a:r>
          </a:p>
        </p:txBody>
      </p:sp>
      <p:pic>
        <p:nvPicPr>
          <p:cNvPr id="4106" name="Picture 1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600" y="3810000"/>
            <a:ext cx="914400" cy="266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7" name="Oval 11"/>
          <p:cNvSpPr>
            <a:spLocks noChangeArrowheads="1"/>
          </p:cNvSpPr>
          <p:nvPr/>
        </p:nvSpPr>
        <p:spPr bwMode="auto">
          <a:xfrm>
            <a:off x="0" y="2667000"/>
            <a:ext cx="762000" cy="609600"/>
          </a:xfrm>
          <a:prstGeom prst="ellipse">
            <a:avLst/>
          </a:prstGeom>
          <a:solidFill>
            <a:srgbClr val="FF0000"/>
          </a:solidFill>
          <a:ln w="76200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tr-TR" altLang="tr-TR" sz="2400" b="1">
                <a:solidFill>
                  <a:schemeClr val="bg1"/>
                </a:solidFill>
                <a:latin typeface="Verdana" pitchFamily="34" charset="0"/>
              </a:rPr>
              <a:t>1</a:t>
            </a:r>
          </a:p>
        </p:txBody>
      </p:sp>
      <p:pic>
        <p:nvPicPr>
          <p:cNvPr id="4108" name="Picture 1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0" y="3810000"/>
            <a:ext cx="1819275" cy="266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9" name="Picture 1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1800" y="3810000"/>
            <a:ext cx="1797050" cy="266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4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1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1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4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4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41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1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7" dur="1000"/>
                                        <p:tgtEl>
                                          <p:spTgt spid="4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41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4" dur="1000"/>
                                        <p:tgtEl>
                                          <p:spTgt spid="4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41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1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1" dur="1000"/>
                                        <p:tgtEl>
                                          <p:spTgt spid="4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41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41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8" dur="1000"/>
                                        <p:tgtEl>
                                          <p:spTgt spid="4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1" grpId="0"/>
      <p:bldP spid="4102" grpId="0" animBg="1"/>
      <p:bldP spid="4105" grpId="0" animBg="1"/>
      <p:bldP spid="410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Oval 4"/>
          <p:cNvSpPr>
            <a:spLocks noChangeArrowheads="1"/>
          </p:cNvSpPr>
          <p:nvPr/>
        </p:nvSpPr>
        <p:spPr bwMode="auto">
          <a:xfrm>
            <a:off x="381000" y="228600"/>
            <a:ext cx="762000" cy="685800"/>
          </a:xfrm>
          <a:prstGeom prst="ellipse">
            <a:avLst/>
          </a:prstGeom>
          <a:solidFill>
            <a:srgbClr val="FF0000"/>
          </a:solidFill>
          <a:ln w="76200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tr-TR" altLang="tr-TR" sz="2400" b="1">
                <a:solidFill>
                  <a:schemeClr val="bg1"/>
                </a:solidFill>
                <a:latin typeface="Verdana" pitchFamily="34" charset="0"/>
              </a:rPr>
              <a:t>2</a:t>
            </a:r>
          </a:p>
        </p:txBody>
      </p:sp>
      <p:pic>
        <p:nvPicPr>
          <p:cNvPr id="5125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219200"/>
            <a:ext cx="2438400" cy="2425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6" name="AutoShape 6"/>
          <p:cNvSpPr>
            <a:spLocks noChangeArrowheads="1"/>
          </p:cNvSpPr>
          <p:nvPr/>
        </p:nvSpPr>
        <p:spPr bwMode="auto">
          <a:xfrm>
            <a:off x="1676400" y="228600"/>
            <a:ext cx="1524000" cy="762000"/>
          </a:xfrm>
          <a:prstGeom prst="wedgeRectCallout">
            <a:avLst>
              <a:gd name="adj1" fmla="val 37917"/>
              <a:gd name="adj2" fmla="val 73542"/>
            </a:avLst>
          </a:prstGeom>
          <a:solidFill>
            <a:srgbClr val="FF0000"/>
          </a:solidFill>
          <a:ln w="76200">
            <a:solidFill>
              <a:srgbClr val="FFFF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tr-TR" altLang="tr-TR" b="1">
                <a:solidFill>
                  <a:schemeClr val="bg1"/>
                </a:solidFill>
              </a:rPr>
              <a:t>Arakesit bir karedir.</a:t>
            </a:r>
            <a:r>
              <a:rPr lang="tr-TR" altLang="tr-TR" b="1"/>
              <a:t> </a:t>
            </a:r>
          </a:p>
        </p:txBody>
      </p:sp>
      <p:pic>
        <p:nvPicPr>
          <p:cNvPr id="5127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2819400"/>
            <a:ext cx="2181225" cy="81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8" name="Picture 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9800" y="0"/>
            <a:ext cx="2895600" cy="172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9" name="Picture 9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1981200"/>
            <a:ext cx="2819400" cy="1706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30" name="Oval 10"/>
          <p:cNvSpPr>
            <a:spLocks noChangeArrowheads="1"/>
          </p:cNvSpPr>
          <p:nvPr/>
        </p:nvSpPr>
        <p:spPr bwMode="auto">
          <a:xfrm>
            <a:off x="0" y="3810000"/>
            <a:ext cx="762000" cy="685800"/>
          </a:xfrm>
          <a:prstGeom prst="ellipse">
            <a:avLst/>
          </a:prstGeom>
          <a:solidFill>
            <a:srgbClr val="FF0000"/>
          </a:solidFill>
          <a:ln w="76200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tr-TR" altLang="tr-TR" sz="2400" b="1">
                <a:solidFill>
                  <a:schemeClr val="bg1"/>
                </a:solidFill>
                <a:latin typeface="Verdana" pitchFamily="34" charset="0"/>
              </a:rPr>
              <a:t>3</a:t>
            </a:r>
          </a:p>
        </p:txBody>
      </p:sp>
      <p:pic>
        <p:nvPicPr>
          <p:cNvPr id="5131" name="Picture 11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724400"/>
            <a:ext cx="2109788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32" name="Picture 1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800" y="4724400"/>
            <a:ext cx="1328738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33" name="AutoShape 13"/>
          <p:cNvSpPr>
            <a:spLocks noChangeArrowheads="1"/>
          </p:cNvSpPr>
          <p:nvPr/>
        </p:nvSpPr>
        <p:spPr bwMode="auto">
          <a:xfrm>
            <a:off x="914400" y="3886200"/>
            <a:ext cx="1905000" cy="685800"/>
          </a:xfrm>
          <a:prstGeom prst="wedgeRectCallout">
            <a:avLst>
              <a:gd name="adj1" fmla="val 13583"/>
              <a:gd name="adj2" fmla="val 63889"/>
            </a:avLst>
          </a:prstGeom>
          <a:solidFill>
            <a:srgbClr val="FF0000"/>
          </a:solidFill>
          <a:ln w="76200">
            <a:solidFill>
              <a:srgbClr val="FFFF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tr-TR" altLang="tr-TR" b="1">
                <a:solidFill>
                  <a:schemeClr val="bg1"/>
                </a:solidFill>
              </a:rPr>
              <a:t>Arakesit bir Dikdörtgendir.</a:t>
            </a:r>
            <a:r>
              <a:rPr lang="tr-TR" altLang="tr-TR" b="1"/>
              <a:t> </a:t>
            </a:r>
          </a:p>
        </p:txBody>
      </p:sp>
      <p:pic>
        <p:nvPicPr>
          <p:cNvPr id="5134" name="Picture 14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3800" y="4724400"/>
            <a:ext cx="1779588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35" name="Picture 15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4724400"/>
            <a:ext cx="1741488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5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5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1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1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5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51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51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7" dur="1000"/>
                                        <p:tgtEl>
                                          <p:spTgt spid="5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51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51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4" dur="1000"/>
                                        <p:tgtEl>
                                          <p:spTgt spid="5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51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51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1" dur="1000"/>
                                        <p:tgtEl>
                                          <p:spTgt spid="5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51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51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8" dur="1000"/>
                                        <p:tgtEl>
                                          <p:spTgt spid="5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51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51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5" dur="1000"/>
                                        <p:tgtEl>
                                          <p:spTgt spid="5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51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51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2" dur="1000"/>
                                        <p:tgtEl>
                                          <p:spTgt spid="5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51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51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9" dur="1000"/>
                                        <p:tgtEl>
                                          <p:spTgt spid="5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 nodeType="clickPar">
                      <p:stCondLst>
                        <p:cond delay="indefinite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51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51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86" dur="1000"/>
                                        <p:tgtEl>
                                          <p:spTgt spid="5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4" grpId="0" animBg="1"/>
      <p:bldP spid="5126" grpId="0" animBg="1"/>
      <p:bldP spid="5130" grpId="0" animBg="1"/>
      <p:bldP spid="513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Oval 4"/>
          <p:cNvSpPr>
            <a:spLocks noChangeArrowheads="1"/>
          </p:cNvSpPr>
          <p:nvPr/>
        </p:nvSpPr>
        <p:spPr bwMode="auto">
          <a:xfrm>
            <a:off x="0" y="0"/>
            <a:ext cx="762000" cy="685800"/>
          </a:xfrm>
          <a:prstGeom prst="ellipse">
            <a:avLst/>
          </a:prstGeom>
          <a:solidFill>
            <a:srgbClr val="FF0000"/>
          </a:solidFill>
          <a:ln w="76200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tr-TR" altLang="tr-TR" sz="2400" b="1">
                <a:solidFill>
                  <a:schemeClr val="bg1"/>
                </a:solidFill>
                <a:latin typeface="Verdana" pitchFamily="34" charset="0"/>
              </a:rPr>
              <a:t>4</a:t>
            </a:r>
          </a:p>
        </p:txBody>
      </p:sp>
      <p:pic>
        <p:nvPicPr>
          <p:cNvPr id="6149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90600"/>
            <a:ext cx="2133600" cy="2120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50" name="AutoShape 6"/>
          <p:cNvSpPr>
            <a:spLocks noChangeArrowheads="1"/>
          </p:cNvSpPr>
          <p:nvPr/>
        </p:nvSpPr>
        <p:spPr bwMode="auto">
          <a:xfrm>
            <a:off x="1143000" y="0"/>
            <a:ext cx="1905000" cy="685800"/>
          </a:xfrm>
          <a:prstGeom prst="wedgeRectCallout">
            <a:avLst>
              <a:gd name="adj1" fmla="val 24333"/>
              <a:gd name="adj2" fmla="val 76157"/>
            </a:avLst>
          </a:prstGeom>
          <a:solidFill>
            <a:srgbClr val="FF0000"/>
          </a:solidFill>
          <a:ln w="76200">
            <a:solidFill>
              <a:srgbClr val="FFFF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tr-TR" altLang="tr-TR" b="1">
                <a:solidFill>
                  <a:schemeClr val="bg1"/>
                </a:solidFill>
              </a:rPr>
              <a:t>Arakesit bir Dikdörtgendir.</a:t>
            </a:r>
            <a:r>
              <a:rPr lang="tr-TR" altLang="tr-TR" b="1"/>
              <a:t> </a:t>
            </a:r>
          </a:p>
        </p:txBody>
      </p:sp>
      <p:pic>
        <p:nvPicPr>
          <p:cNvPr id="6151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990600"/>
            <a:ext cx="2133600" cy="210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2" name="Picture 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990600"/>
            <a:ext cx="2133600" cy="2106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3" name="Picture 9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990600"/>
            <a:ext cx="2133600" cy="2120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54" name="Oval 10"/>
          <p:cNvSpPr>
            <a:spLocks noChangeArrowheads="1"/>
          </p:cNvSpPr>
          <p:nvPr/>
        </p:nvSpPr>
        <p:spPr bwMode="auto">
          <a:xfrm>
            <a:off x="0" y="3429000"/>
            <a:ext cx="762000" cy="685800"/>
          </a:xfrm>
          <a:prstGeom prst="ellipse">
            <a:avLst/>
          </a:prstGeom>
          <a:solidFill>
            <a:srgbClr val="FF0000"/>
          </a:solidFill>
          <a:ln w="76200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tr-TR" altLang="tr-TR" sz="2400" b="1">
                <a:solidFill>
                  <a:schemeClr val="bg1"/>
                </a:solidFill>
                <a:latin typeface="Verdana" pitchFamily="34" charset="0"/>
              </a:rPr>
              <a:t>5</a:t>
            </a:r>
          </a:p>
        </p:txBody>
      </p:sp>
      <p:pic>
        <p:nvPicPr>
          <p:cNvPr id="6155" name="Picture 11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343400"/>
            <a:ext cx="1981200" cy="198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56" name="AutoShape 12"/>
          <p:cNvSpPr>
            <a:spLocks noChangeArrowheads="1"/>
          </p:cNvSpPr>
          <p:nvPr/>
        </p:nvSpPr>
        <p:spPr bwMode="auto">
          <a:xfrm>
            <a:off x="990600" y="3352800"/>
            <a:ext cx="1524000" cy="762000"/>
          </a:xfrm>
          <a:prstGeom prst="wedgeRectCallout">
            <a:avLst>
              <a:gd name="adj1" fmla="val 34690"/>
              <a:gd name="adj2" fmla="val 67083"/>
            </a:avLst>
          </a:prstGeom>
          <a:solidFill>
            <a:srgbClr val="FF0000"/>
          </a:solidFill>
          <a:ln w="76200">
            <a:solidFill>
              <a:srgbClr val="FFFF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tr-TR" altLang="tr-TR" b="1">
                <a:solidFill>
                  <a:schemeClr val="bg1"/>
                </a:solidFill>
              </a:rPr>
              <a:t>Arakesit bir karedir.</a:t>
            </a:r>
            <a:r>
              <a:rPr lang="tr-TR" altLang="tr-TR" b="1"/>
              <a:t> </a:t>
            </a:r>
          </a:p>
        </p:txBody>
      </p:sp>
      <p:pic>
        <p:nvPicPr>
          <p:cNvPr id="6157" name="Picture 13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4343400"/>
            <a:ext cx="1981200" cy="195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8" name="Picture 14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3400" y="4343400"/>
            <a:ext cx="1981200" cy="1968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9" name="Picture 15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3200" y="3962400"/>
            <a:ext cx="1970088" cy="198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1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1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6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6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1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1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6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61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61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7" dur="1000"/>
                                        <p:tgtEl>
                                          <p:spTgt spid="6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61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61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4" dur="1000"/>
                                        <p:tgtEl>
                                          <p:spTgt spid="6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61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61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1" dur="1000"/>
                                        <p:tgtEl>
                                          <p:spTgt spid="6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61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61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8" dur="1000"/>
                                        <p:tgtEl>
                                          <p:spTgt spid="6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61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61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5" dur="1000"/>
                                        <p:tgtEl>
                                          <p:spTgt spid="6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61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61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2" dur="1000"/>
                                        <p:tgtEl>
                                          <p:spTgt spid="6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61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61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9" dur="1000"/>
                                        <p:tgtEl>
                                          <p:spTgt spid="6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 nodeType="clickPar">
                      <p:stCondLst>
                        <p:cond delay="indefinite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61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61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86" dur="1000"/>
                                        <p:tgtEl>
                                          <p:spTgt spid="6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8" grpId="0" animBg="1"/>
      <p:bldP spid="6150" grpId="0" animBg="1"/>
      <p:bldP spid="6154" grpId="0" animBg="1"/>
      <p:bldP spid="615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Oval 4"/>
          <p:cNvSpPr>
            <a:spLocks noChangeArrowheads="1"/>
          </p:cNvSpPr>
          <p:nvPr/>
        </p:nvSpPr>
        <p:spPr bwMode="auto">
          <a:xfrm>
            <a:off x="0" y="0"/>
            <a:ext cx="762000" cy="685800"/>
          </a:xfrm>
          <a:prstGeom prst="ellipse">
            <a:avLst/>
          </a:prstGeom>
          <a:solidFill>
            <a:srgbClr val="FF0000"/>
          </a:solidFill>
          <a:ln w="76200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tr-TR" altLang="tr-TR" sz="2400" b="1">
                <a:solidFill>
                  <a:schemeClr val="bg1"/>
                </a:solidFill>
                <a:latin typeface="Verdana" pitchFamily="34" charset="0"/>
              </a:rPr>
              <a:t>6</a:t>
            </a:r>
          </a:p>
        </p:txBody>
      </p:sp>
      <p:pic>
        <p:nvPicPr>
          <p:cNvPr id="7173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14400"/>
            <a:ext cx="2033588" cy="205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4" name="AutoShape 6"/>
          <p:cNvSpPr>
            <a:spLocks noChangeArrowheads="1"/>
          </p:cNvSpPr>
          <p:nvPr/>
        </p:nvSpPr>
        <p:spPr bwMode="auto">
          <a:xfrm>
            <a:off x="1219200" y="0"/>
            <a:ext cx="2971800" cy="685800"/>
          </a:xfrm>
          <a:prstGeom prst="wedgeRectCallout">
            <a:avLst>
              <a:gd name="adj1" fmla="val 12875"/>
              <a:gd name="adj2" fmla="val 70602"/>
            </a:avLst>
          </a:prstGeom>
          <a:solidFill>
            <a:srgbClr val="FF0000"/>
          </a:solidFill>
          <a:ln w="76200">
            <a:solidFill>
              <a:srgbClr val="FFFF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tr-TR" altLang="tr-TR" b="1">
                <a:solidFill>
                  <a:schemeClr val="bg1"/>
                </a:solidFill>
                <a:latin typeface="Verdana" pitchFamily="34" charset="0"/>
              </a:rPr>
              <a:t>Arakesit bir eşkenar üçgendir.</a:t>
            </a:r>
            <a:r>
              <a:rPr lang="tr-TR" altLang="tr-TR" b="1">
                <a:latin typeface="Verdana" pitchFamily="34" charset="0"/>
              </a:rPr>
              <a:t> </a:t>
            </a:r>
          </a:p>
        </p:txBody>
      </p:sp>
      <p:pic>
        <p:nvPicPr>
          <p:cNvPr id="7175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800" y="914400"/>
            <a:ext cx="1516063" cy="205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6" name="Picture 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0" y="914400"/>
            <a:ext cx="2057400" cy="205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7" name="Picture 9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9800" y="914400"/>
            <a:ext cx="1560513" cy="205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8" name="Oval 10"/>
          <p:cNvSpPr>
            <a:spLocks noChangeArrowheads="1"/>
          </p:cNvSpPr>
          <p:nvPr/>
        </p:nvSpPr>
        <p:spPr bwMode="auto">
          <a:xfrm>
            <a:off x="0" y="3124200"/>
            <a:ext cx="762000" cy="685800"/>
          </a:xfrm>
          <a:prstGeom prst="ellipse">
            <a:avLst/>
          </a:prstGeom>
          <a:solidFill>
            <a:srgbClr val="FF0000"/>
          </a:solidFill>
          <a:ln w="76200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tr-TR" altLang="tr-TR" sz="2400" b="1">
                <a:solidFill>
                  <a:schemeClr val="bg1"/>
                </a:solidFill>
                <a:latin typeface="Verdana" pitchFamily="34" charset="0"/>
              </a:rPr>
              <a:t>7</a:t>
            </a:r>
          </a:p>
        </p:txBody>
      </p:sp>
      <p:pic>
        <p:nvPicPr>
          <p:cNvPr id="7179" name="Picture 11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191000"/>
            <a:ext cx="2286000" cy="2247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80" name="AutoShape 12"/>
          <p:cNvSpPr>
            <a:spLocks noChangeArrowheads="1"/>
          </p:cNvSpPr>
          <p:nvPr/>
        </p:nvSpPr>
        <p:spPr bwMode="auto">
          <a:xfrm>
            <a:off x="914400" y="3200400"/>
            <a:ext cx="2971800" cy="685800"/>
          </a:xfrm>
          <a:prstGeom prst="wedgeRectCallout">
            <a:avLst>
              <a:gd name="adj1" fmla="val 12875"/>
              <a:gd name="adj2" fmla="val 70602"/>
            </a:avLst>
          </a:prstGeom>
          <a:solidFill>
            <a:srgbClr val="FF0000"/>
          </a:solidFill>
          <a:ln w="76200">
            <a:solidFill>
              <a:srgbClr val="FFFF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tr-TR" altLang="tr-TR" b="1">
                <a:solidFill>
                  <a:schemeClr val="bg1"/>
                </a:solidFill>
                <a:latin typeface="Verdana" pitchFamily="34" charset="0"/>
              </a:rPr>
              <a:t>Arakesit bir eşkenar üçgendir.</a:t>
            </a:r>
            <a:r>
              <a:rPr lang="tr-TR" altLang="tr-TR" b="1">
                <a:latin typeface="Verdana" pitchFamily="34" charset="0"/>
              </a:rPr>
              <a:t> </a:t>
            </a:r>
          </a:p>
        </p:txBody>
      </p:sp>
      <p:pic>
        <p:nvPicPr>
          <p:cNvPr id="7181" name="Picture 13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4191000"/>
            <a:ext cx="2182813" cy="220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82" name="Picture 14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4191000"/>
            <a:ext cx="2182813" cy="220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83" name="Picture 15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4200" y="4191000"/>
            <a:ext cx="2209800" cy="2185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7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1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1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7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71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1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7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71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71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7" dur="1000"/>
                                        <p:tgtEl>
                                          <p:spTgt spid="7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71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71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4" dur="1000"/>
                                        <p:tgtEl>
                                          <p:spTgt spid="7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71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71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1" dur="1000"/>
                                        <p:tgtEl>
                                          <p:spTgt spid="7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71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71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8" dur="1000"/>
                                        <p:tgtEl>
                                          <p:spTgt spid="7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71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71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5" dur="1000"/>
                                        <p:tgtEl>
                                          <p:spTgt spid="7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71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71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2" dur="1000"/>
                                        <p:tgtEl>
                                          <p:spTgt spid="7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71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71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9" dur="1000"/>
                                        <p:tgtEl>
                                          <p:spTgt spid="7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 nodeType="clickPar">
                      <p:stCondLst>
                        <p:cond delay="indefinite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71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71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86" dur="1000"/>
                                        <p:tgtEl>
                                          <p:spTgt spid="7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2" grpId="0" animBg="1"/>
      <p:bldP spid="7174" grpId="0" animBg="1"/>
      <p:bldP spid="7178" grpId="0" animBg="1"/>
      <p:bldP spid="718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Oval 4"/>
          <p:cNvSpPr>
            <a:spLocks noChangeArrowheads="1"/>
          </p:cNvSpPr>
          <p:nvPr/>
        </p:nvSpPr>
        <p:spPr bwMode="auto">
          <a:xfrm>
            <a:off x="0" y="0"/>
            <a:ext cx="762000" cy="685800"/>
          </a:xfrm>
          <a:prstGeom prst="ellipse">
            <a:avLst/>
          </a:prstGeom>
          <a:solidFill>
            <a:srgbClr val="FF0000"/>
          </a:solidFill>
          <a:ln w="76200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tr-TR" altLang="tr-TR" sz="2400" b="1">
                <a:solidFill>
                  <a:schemeClr val="bg1"/>
                </a:solidFill>
                <a:latin typeface="Verdana" pitchFamily="34" charset="0"/>
              </a:rPr>
              <a:t>8</a:t>
            </a:r>
          </a:p>
        </p:txBody>
      </p:sp>
      <p:pic>
        <p:nvPicPr>
          <p:cNvPr id="8197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14400"/>
            <a:ext cx="2057400" cy="2000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8" name="AutoShape 6"/>
          <p:cNvSpPr>
            <a:spLocks noChangeArrowheads="1"/>
          </p:cNvSpPr>
          <p:nvPr/>
        </p:nvSpPr>
        <p:spPr bwMode="auto">
          <a:xfrm>
            <a:off x="1066800" y="0"/>
            <a:ext cx="2971800" cy="685800"/>
          </a:xfrm>
          <a:prstGeom prst="wedgeRectCallout">
            <a:avLst>
              <a:gd name="adj1" fmla="val 10472"/>
              <a:gd name="adj2" fmla="val 67130"/>
            </a:avLst>
          </a:prstGeom>
          <a:solidFill>
            <a:srgbClr val="FF0000"/>
          </a:solidFill>
          <a:ln w="76200">
            <a:solidFill>
              <a:srgbClr val="FFFF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tr-TR" altLang="tr-TR" b="1">
                <a:solidFill>
                  <a:schemeClr val="bg1"/>
                </a:solidFill>
                <a:latin typeface="Verdana" pitchFamily="34" charset="0"/>
              </a:rPr>
              <a:t>Arakesit bir eşkenar üçgendir.</a:t>
            </a:r>
            <a:r>
              <a:rPr lang="tr-TR" altLang="tr-TR" b="1">
                <a:latin typeface="Verdana" pitchFamily="34" charset="0"/>
              </a:rPr>
              <a:t> </a:t>
            </a:r>
          </a:p>
        </p:txBody>
      </p:sp>
      <p:pic>
        <p:nvPicPr>
          <p:cNvPr id="8199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990600"/>
            <a:ext cx="2362200" cy="1927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200" name="Picture 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990600"/>
            <a:ext cx="1893888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201" name="Picture 9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3200" y="990600"/>
            <a:ext cx="2590800" cy="1901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202" name="Oval 10"/>
          <p:cNvSpPr>
            <a:spLocks noChangeArrowheads="1"/>
          </p:cNvSpPr>
          <p:nvPr/>
        </p:nvSpPr>
        <p:spPr bwMode="auto">
          <a:xfrm>
            <a:off x="0" y="2971800"/>
            <a:ext cx="762000" cy="685800"/>
          </a:xfrm>
          <a:prstGeom prst="ellipse">
            <a:avLst/>
          </a:prstGeom>
          <a:solidFill>
            <a:srgbClr val="FF0000"/>
          </a:solidFill>
          <a:ln w="76200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tr-TR" altLang="tr-TR" sz="2400" b="1">
                <a:solidFill>
                  <a:schemeClr val="bg1"/>
                </a:solidFill>
                <a:latin typeface="Verdana" pitchFamily="34" charset="0"/>
              </a:rPr>
              <a:t>9</a:t>
            </a:r>
          </a:p>
        </p:txBody>
      </p:sp>
      <p:pic>
        <p:nvPicPr>
          <p:cNvPr id="8203" name="Picture 11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038600"/>
            <a:ext cx="1890713" cy="205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204" name="AutoShape 12"/>
          <p:cNvSpPr>
            <a:spLocks noChangeArrowheads="1"/>
          </p:cNvSpPr>
          <p:nvPr/>
        </p:nvSpPr>
        <p:spPr bwMode="auto">
          <a:xfrm>
            <a:off x="990600" y="3124200"/>
            <a:ext cx="1905000" cy="685800"/>
          </a:xfrm>
          <a:prstGeom prst="wedgeRectCallout">
            <a:avLst>
              <a:gd name="adj1" fmla="val 10750"/>
              <a:gd name="adj2" fmla="val 71759"/>
            </a:avLst>
          </a:prstGeom>
          <a:solidFill>
            <a:srgbClr val="FF0000"/>
          </a:solidFill>
          <a:ln w="76200">
            <a:solidFill>
              <a:srgbClr val="FFFF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tr-TR" altLang="tr-TR" b="1">
                <a:solidFill>
                  <a:schemeClr val="bg1"/>
                </a:solidFill>
              </a:rPr>
              <a:t>Arakesit bir Dikdörtgendir.</a:t>
            </a:r>
            <a:r>
              <a:rPr lang="tr-TR" altLang="tr-TR" b="1"/>
              <a:t> </a:t>
            </a:r>
          </a:p>
        </p:txBody>
      </p:sp>
      <p:pic>
        <p:nvPicPr>
          <p:cNvPr id="8205" name="Picture 13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4038600"/>
            <a:ext cx="2011363" cy="205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206" name="Picture 14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4800" y="4038600"/>
            <a:ext cx="1873250" cy="205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207" name="Picture 15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4038600"/>
            <a:ext cx="1935163" cy="205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8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1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1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8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1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1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8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81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1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8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82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82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7" dur="1000"/>
                                        <p:tgtEl>
                                          <p:spTgt spid="8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82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82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4" dur="1000"/>
                                        <p:tgtEl>
                                          <p:spTgt spid="8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82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82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1" dur="1000"/>
                                        <p:tgtEl>
                                          <p:spTgt spid="8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82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82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8" dur="1000"/>
                                        <p:tgtEl>
                                          <p:spTgt spid="8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82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82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5" dur="1000"/>
                                        <p:tgtEl>
                                          <p:spTgt spid="8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82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82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2" dur="1000"/>
                                        <p:tgtEl>
                                          <p:spTgt spid="8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82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82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9" dur="1000"/>
                                        <p:tgtEl>
                                          <p:spTgt spid="8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 nodeType="clickPar">
                      <p:stCondLst>
                        <p:cond delay="indefinite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82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82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86" dur="1000"/>
                                        <p:tgtEl>
                                          <p:spTgt spid="8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6" grpId="0" animBg="1"/>
      <p:bldP spid="8198" grpId="0" animBg="1"/>
      <p:bldP spid="8202" grpId="0" animBg="1"/>
      <p:bldP spid="820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Oval 4"/>
          <p:cNvSpPr>
            <a:spLocks noChangeArrowheads="1"/>
          </p:cNvSpPr>
          <p:nvPr/>
        </p:nvSpPr>
        <p:spPr bwMode="auto">
          <a:xfrm>
            <a:off x="0" y="0"/>
            <a:ext cx="762000" cy="685800"/>
          </a:xfrm>
          <a:prstGeom prst="ellipse">
            <a:avLst/>
          </a:prstGeom>
          <a:solidFill>
            <a:srgbClr val="FF0000"/>
          </a:solidFill>
          <a:ln w="76200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tr-TR" altLang="tr-TR" sz="2400" b="1">
                <a:solidFill>
                  <a:schemeClr val="bg1"/>
                </a:solidFill>
                <a:latin typeface="Verdana" pitchFamily="34" charset="0"/>
              </a:rPr>
              <a:t>10</a:t>
            </a:r>
          </a:p>
        </p:txBody>
      </p:sp>
      <p:pic>
        <p:nvPicPr>
          <p:cNvPr id="9221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838200"/>
            <a:ext cx="1905000" cy="189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22" name="AutoShape 6"/>
          <p:cNvSpPr>
            <a:spLocks noChangeArrowheads="1"/>
          </p:cNvSpPr>
          <p:nvPr/>
        </p:nvSpPr>
        <p:spPr bwMode="auto">
          <a:xfrm>
            <a:off x="1295400" y="0"/>
            <a:ext cx="1905000" cy="685800"/>
          </a:xfrm>
          <a:prstGeom prst="wedgeRectCallout">
            <a:avLst>
              <a:gd name="adj1" fmla="val -18000"/>
              <a:gd name="adj2" fmla="val 60648"/>
            </a:avLst>
          </a:prstGeom>
          <a:solidFill>
            <a:srgbClr val="FF0000"/>
          </a:solidFill>
          <a:ln w="76200">
            <a:solidFill>
              <a:srgbClr val="FFFF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tr-TR" altLang="tr-TR" b="1">
                <a:solidFill>
                  <a:schemeClr val="bg1"/>
                </a:solidFill>
              </a:rPr>
              <a:t>Arakesit bir Dikdörtgendir.</a:t>
            </a:r>
            <a:r>
              <a:rPr lang="tr-TR" altLang="tr-TR" b="1"/>
              <a:t> </a:t>
            </a:r>
          </a:p>
        </p:txBody>
      </p:sp>
      <p:pic>
        <p:nvPicPr>
          <p:cNvPr id="9223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838200"/>
            <a:ext cx="1893888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4" name="Picture 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2400" y="838200"/>
            <a:ext cx="1981200" cy="1947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5" name="Picture 9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838200"/>
            <a:ext cx="1981200" cy="1970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26" name="Oval 10"/>
          <p:cNvSpPr>
            <a:spLocks noChangeArrowheads="1"/>
          </p:cNvSpPr>
          <p:nvPr/>
        </p:nvSpPr>
        <p:spPr bwMode="auto">
          <a:xfrm>
            <a:off x="0" y="2819400"/>
            <a:ext cx="762000" cy="685800"/>
          </a:xfrm>
          <a:prstGeom prst="ellipse">
            <a:avLst/>
          </a:prstGeom>
          <a:solidFill>
            <a:srgbClr val="FF0000"/>
          </a:solidFill>
          <a:ln w="76200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tr-TR" altLang="tr-TR" sz="2400" b="1">
                <a:solidFill>
                  <a:schemeClr val="bg1"/>
                </a:solidFill>
                <a:latin typeface="Verdana" pitchFamily="34" charset="0"/>
              </a:rPr>
              <a:t>11</a:t>
            </a:r>
          </a:p>
        </p:txBody>
      </p:sp>
      <p:pic>
        <p:nvPicPr>
          <p:cNvPr id="9227" name="Picture 11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267200"/>
            <a:ext cx="2133600" cy="2119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28" name="AutoShape 12"/>
          <p:cNvSpPr>
            <a:spLocks noChangeArrowheads="1"/>
          </p:cNvSpPr>
          <p:nvPr/>
        </p:nvSpPr>
        <p:spPr bwMode="auto">
          <a:xfrm>
            <a:off x="990600" y="2971800"/>
            <a:ext cx="1905000" cy="685800"/>
          </a:xfrm>
          <a:prstGeom prst="wedgeRectCallout">
            <a:avLst>
              <a:gd name="adj1" fmla="val -12417"/>
              <a:gd name="adj2" fmla="val 82870"/>
            </a:avLst>
          </a:prstGeom>
          <a:solidFill>
            <a:srgbClr val="FF0000"/>
          </a:solidFill>
          <a:ln w="76200">
            <a:solidFill>
              <a:srgbClr val="FFFF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tr-TR" altLang="tr-TR" b="1">
                <a:solidFill>
                  <a:schemeClr val="bg1"/>
                </a:solidFill>
              </a:rPr>
              <a:t>Arakesit bir Dikdörtgendir.</a:t>
            </a:r>
            <a:r>
              <a:rPr lang="tr-TR" altLang="tr-TR" b="1"/>
              <a:t> </a:t>
            </a:r>
          </a:p>
        </p:txBody>
      </p:sp>
      <p:pic>
        <p:nvPicPr>
          <p:cNvPr id="9229" name="Picture 13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600" y="4267200"/>
            <a:ext cx="2119313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30" name="Picture 14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800" y="4267200"/>
            <a:ext cx="2119313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32" name="Picture 16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4267200"/>
            <a:ext cx="2106613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9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2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2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9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92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2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9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92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2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9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92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92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7" dur="1000"/>
                                        <p:tgtEl>
                                          <p:spTgt spid="9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92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92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4" dur="1000"/>
                                        <p:tgtEl>
                                          <p:spTgt spid="9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92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92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1" dur="1000"/>
                                        <p:tgtEl>
                                          <p:spTgt spid="9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92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92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8" dur="1000"/>
                                        <p:tgtEl>
                                          <p:spTgt spid="9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92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92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5" dur="1000"/>
                                        <p:tgtEl>
                                          <p:spTgt spid="9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92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92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2" dur="1000"/>
                                        <p:tgtEl>
                                          <p:spTgt spid="9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92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92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9" dur="1000"/>
                                        <p:tgtEl>
                                          <p:spTgt spid="9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 nodeType="clickPar">
                      <p:stCondLst>
                        <p:cond delay="indefinite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92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92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86" dur="1000"/>
                                        <p:tgtEl>
                                          <p:spTgt spid="92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0" grpId="0" animBg="1"/>
      <p:bldP spid="9222" grpId="0" animBg="1"/>
      <p:bldP spid="9226" grpId="0" animBg="1"/>
      <p:bldP spid="922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Oval 4"/>
          <p:cNvSpPr>
            <a:spLocks noChangeArrowheads="1"/>
          </p:cNvSpPr>
          <p:nvPr/>
        </p:nvSpPr>
        <p:spPr bwMode="auto">
          <a:xfrm>
            <a:off x="0" y="0"/>
            <a:ext cx="762000" cy="685800"/>
          </a:xfrm>
          <a:prstGeom prst="ellipse">
            <a:avLst/>
          </a:prstGeom>
          <a:solidFill>
            <a:srgbClr val="FF0000"/>
          </a:solidFill>
          <a:ln w="76200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tr-TR" altLang="tr-TR" sz="2400" b="1">
                <a:solidFill>
                  <a:schemeClr val="bg1"/>
                </a:solidFill>
                <a:latin typeface="Verdana" pitchFamily="34" charset="0"/>
              </a:rPr>
              <a:t>12</a:t>
            </a:r>
          </a:p>
        </p:txBody>
      </p:sp>
      <p:pic>
        <p:nvPicPr>
          <p:cNvPr id="10245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90600"/>
            <a:ext cx="1828800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6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990600"/>
            <a:ext cx="2438400" cy="1797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7" name="Picture 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600" y="990600"/>
            <a:ext cx="2209800" cy="1814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8" name="Picture 8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990600"/>
            <a:ext cx="2209800" cy="1814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9" name="Picture 9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572000"/>
            <a:ext cx="1981200" cy="198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50" name="Picture 10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4572000"/>
            <a:ext cx="2133600" cy="1973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51" name="Picture 11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4400" y="4572000"/>
            <a:ext cx="1981200" cy="198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52" name="Picture 12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4200" y="4572000"/>
            <a:ext cx="1949450" cy="198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53" name="AutoShape 13"/>
          <p:cNvSpPr>
            <a:spLocks noChangeArrowheads="1"/>
          </p:cNvSpPr>
          <p:nvPr/>
        </p:nvSpPr>
        <p:spPr bwMode="auto">
          <a:xfrm>
            <a:off x="1219200" y="0"/>
            <a:ext cx="1905000" cy="685800"/>
          </a:xfrm>
          <a:prstGeom prst="wedgeRectCallout">
            <a:avLst>
              <a:gd name="adj1" fmla="val -2833"/>
              <a:gd name="adj2" fmla="val 71759"/>
            </a:avLst>
          </a:prstGeom>
          <a:solidFill>
            <a:srgbClr val="FF0000"/>
          </a:solidFill>
          <a:ln w="76200">
            <a:solidFill>
              <a:srgbClr val="FFFF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tr-TR" altLang="tr-TR" b="1">
                <a:solidFill>
                  <a:schemeClr val="bg1"/>
                </a:solidFill>
              </a:rPr>
              <a:t>Arakesit bir Dikdörtgendir.</a:t>
            </a:r>
            <a:r>
              <a:rPr lang="tr-TR" altLang="tr-TR" b="1"/>
              <a:t> </a:t>
            </a:r>
          </a:p>
        </p:txBody>
      </p:sp>
      <p:sp>
        <p:nvSpPr>
          <p:cNvPr id="10254" name="AutoShape 14"/>
          <p:cNvSpPr>
            <a:spLocks noChangeArrowheads="1"/>
          </p:cNvSpPr>
          <p:nvPr/>
        </p:nvSpPr>
        <p:spPr bwMode="auto">
          <a:xfrm>
            <a:off x="1295400" y="3505200"/>
            <a:ext cx="1905000" cy="685800"/>
          </a:xfrm>
          <a:prstGeom prst="wedgeRectCallout">
            <a:avLst>
              <a:gd name="adj1" fmla="val -2833"/>
              <a:gd name="adj2" fmla="val 71759"/>
            </a:avLst>
          </a:prstGeom>
          <a:solidFill>
            <a:srgbClr val="FF0000"/>
          </a:solidFill>
          <a:ln w="76200">
            <a:solidFill>
              <a:srgbClr val="FFFF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tr-TR" altLang="tr-TR" b="1">
                <a:solidFill>
                  <a:schemeClr val="bg1"/>
                </a:solidFill>
              </a:rPr>
              <a:t>Arakesit bir Dikdörtgendir.</a:t>
            </a:r>
            <a:r>
              <a:rPr lang="tr-TR" altLang="tr-TR" b="1"/>
              <a:t> </a:t>
            </a:r>
          </a:p>
        </p:txBody>
      </p:sp>
      <p:sp>
        <p:nvSpPr>
          <p:cNvPr id="10255" name="AutoShape 15"/>
          <p:cNvSpPr>
            <a:spLocks noChangeArrowheads="1"/>
          </p:cNvSpPr>
          <p:nvPr/>
        </p:nvSpPr>
        <p:spPr bwMode="auto">
          <a:xfrm>
            <a:off x="5867400" y="3581400"/>
            <a:ext cx="1905000" cy="685800"/>
          </a:xfrm>
          <a:prstGeom prst="wedgeRectCallout">
            <a:avLst>
              <a:gd name="adj1" fmla="val -2833"/>
              <a:gd name="adj2" fmla="val 71759"/>
            </a:avLst>
          </a:prstGeom>
          <a:solidFill>
            <a:srgbClr val="FF0000"/>
          </a:solidFill>
          <a:ln w="76200">
            <a:solidFill>
              <a:srgbClr val="FFFF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tr-TR" altLang="tr-TR" b="1">
                <a:solidFill>
                  <a:schemeClr val="bg1"/>
                </a:solidFill>
              </a:rPr>
              <a:t>Arakesit bir Karedir.</a:t>
            </a:r>
            <a:r>
              <a:rPr lang="tr-TR" altLang="tr-TR" b="1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0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2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2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10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02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2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10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02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2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10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02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02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7" dur="1000"/>
                                        <p:tgtEl>
                                          <p:spTgt spid="10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02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02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4" dur="1000"/>
                                        <p:tgtEl>
                                          <p:spTgt spid="10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02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02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1" dur="1000"/>
                                        <p:tgtEl>
                                          <p:spTgt spid="102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02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02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8" dur="1000"/>
                                        <p:tgtEl>
                                          <p:spTgt spid="10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02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02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5" dur="1000"/>
                                        <p:tgtEl>
                                          <p:spTgt spid="10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02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02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2" dur="1000"/>
                                        <p:tgtEl>
                                          <p:spTgt spid="102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102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02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9" dur="1000"/>
                                        <p:tgtEl>
                                          <p:spTgt spid="10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 nodeType="clickPar">
                      <p:stCondLst>
                        <p:cond delay="indefinite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102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102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86" dur="1000"/>
                                        <p:tgtEl>
                                          <p:spTgt spid="10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4" grpId="0" animBg="1"/>
      <p:bldP spid="10253" grpId="0" animBg="1"/>
      <p:bldP spid="10254" grpId="0" animBg="1"/>
      <p:bldP spid="1025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AutoShape 4"/>
          <p:cNvSpPr>
            <a:spLocks noChangeArrowheads="1"/>
          </p:cNvSpPr>
          <p:nvPr/>
        </p:nvSpPr>
        <p:spPr bwMode="auto">
          <a:xfrm>
            <a:off x="2209800" y="304800"/>
            <a:ext cx="4648200" cy="762000"/>
          </a:xfrm>
          <a:prstGeom prst="wedgeRectCallout">
            <a:avLst>
              <a:gd name="adj1" fmla="val -26231"/>
              <a:gd name="adj2" fmla="val 77917"/>
            </a:avLst>
          </a:prstGeom>
          <a:solidFill>
            <a:srgbClr val="FF0000"/>
          </a:solidFill>
          <a:ln w="76200">
            <a:solidFill>
              <a:srgbClr val="FFFF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tr-TR" altLang="tr-TR" sz="3600" b="1">
                <a:solidFill>
                  <a:schemeClr val="bg1"/>
                </a:solidFill>
                <a:latin typeface="Verdana" pitchFamily="34" charset="0"/>
              </a:rPr>
              <a:t>HAZIRLAYAN</a:t>
            </a:r>
          </a:p>
        </p:txBody>
      </p:sp>
      <p:sp>
        <p:nvSpPr>
          <p:cNvPr id="11269" name="AutoShape 5"/>
          <p:cNvSpPr>
            <a:spLocks noChangeArrowheads="1"/>
          </p:cNvSpPr>
          <p:nvPr/>
        </p:nvSpPr>
        <p:spPr bwMode="auto">
          <a:xfrm>
            <a:off x="0" y="4267200"/>
            <a:ext cx="9144000" cy="2057400"/>
          </a:xfrm>
          <a:prstGeom prst="wedgeRectCallout">
            <a:avLst>
              <a:gd name="adj1" fmla="val -16856"/>
              <a:gd name="adj2" fmla="val -67671"/>
            </a:avLst>
          </a:prstGeom>
          <a:solidFill>
            <a:srgbClr val="FF0000"/>
          </a:solidFill>
          <a:ln w="76200">
            <a:solidFill>
              <a:srgbClr val="FFFF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tr-TR" altLang="tr-TR" sz="3200" b="1" dirty="0" smtClean="0">
                <a:solidFill>
                  <a:schemeClr val="bg1"/>
                </a:solidFill>
                <a:latin typeface="Verdana" pitchFamily="34" charset="0"/>
              </a:rPr>
              <a:t>BURÇİN BEKLER</a:t>
            </a:r>
            <a:endParaRPr lang="tr-TR" altLang="tr-TR" sz="3200" b="1" dirty="0">
              <a:solidFill>
                <a:schemeClr val="bg1"/>
              </a:solidFill>
              <a:latin typeface="Verdana" pitchFamily="34" charset="0"/>
            </a:endParaRPr>
          </a:p>
          <a:p>
            <a:pPr algn="ctr"/>
            <a:r>
              <a:rPr lang="tr-TR" altLang="tr-TR" sz="3200" b="1" dirty="0" smtClean="0">
                <a:solidFill>
                  <a:schemeClr val="bg1"/>
                </a:solidFill>
                <a:latin typeface="Verdana" pitchFamily="34" charset="0"/>
              </a:rPr>
              <a:t>NAMIK KEMAL ORTAOKULU</a:t>
            </a:r>
            <a:endParaRPr lang="tr-TR" altLang="tr-TR" sz="3200" b="1" dirty="0">
              <a:solidFill>
                <a:schemeClr val="bg1"/>
              </a:solidFill>
              <a:latin typeface="Verdana" pitchFamily="34" charset="0"/>
            </a:endParaRPr>
          </a:p>
          <a:p>
            <a:pPr algn="ctr"/>
            <a:r>
              <a:rPr lang="tr-TR" altLang="tr-TR" sz="3200" b="1" dirty="0">
                <a:solidFill>
                  <a:schemeClr val="bg1"/>
                </a:solidFill>
                <a:latin typeface="Verdana" pitchFamily="34" charset="0"/>
              </a:rPr>
              <a:t>	MATEMATİK ÖĞRETMENİ            					</a:t>
            </a:r>
            <a:r>
              <a:rPr lang="tr-TR" altLang="tr-TR" sz="3200" b="1">
                <a:solidFill>
                  <a:schemeClr val="bg1"/>
                </a:solidFill>
                <a:latin typeface="Verdana" pitchFamily="34" charset="0"/>
              </a:rPr>
              <a:t>    </a:t>
            </a:r>
            <a:endParaRPr lang="tr-TR" altLang="tr-TR" sz="3200" b="1" dirty="0">
              <a:solidFill>
                <a:schemeClr val="bg1"/>
              </a:solidFill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1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12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2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11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8" grpId="0" animBg="1"/>
      <p:bldP spid="11269" grpId="0" animBg="1"/>
    </p:bldLst>
  </p:timing>
</p:sld>
</file>

<file path=ppt/theme/theme1.xml><?xml version="1.0" encoding="utf-8"?>
<a:theme xmlns:a="http://schemas.openxmlformats.org/drawingml/2006/main" name="Varsayılan Tasarım">
  <a:themeElements>
    <a:clrScheme name="Varsayılan Tasarı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arsayılan Tasarım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arsayılan Tasarım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rsayılan Tasarım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rsayılan Tasarım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rsayılan Tasarım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rsayılan Tasarım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rsayılan Tasarım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rsayılan Tasarım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rsayılan Tasarım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rsayılan Tasarım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rsayılan Tasarım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rsayılan Tasarım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rsayılan Tasarım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86</TotalTime>
  <Words>109</Words>
  <Application>Microsoft Office PowerPoint</Application>
  <PresentationFormat>Ekran Gösterisi (4:3)</PresentationFormat>
  <Paragraphs>32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1" baseType="lpstr">
      <vt:lpstr>Arial</vt:lpstr>
      <vt:lpstr>Verdana</vt:lpstr>
      <vt:lpstr>Varsayılan Tasarım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ÇOK YÜZLÜLER VE ARAKESİTLER</dc:title>
  <dc:subject>KÜP PRİZMA (ARAKESİTLER)</dc:subject>
  <dc:creator>ÖMER ASKERDEN</dc:creator>
  <dc:description>EMLAK KREDİ İLKÖĞRETİM OKULU MATEMATİK ÖĞRETMENİ    AKSARAY</dc:description>
  <cp:lastModifiedBy>Burçin Bekler</cp:lastModifiedBy>
  <cp:revision>66</cp:revision>
  <cp:lastPrinted>1601-01-01T00:00:00Z</cp:lastPrinted>
  <dcterms:created xsi:type="dcterms:W3CDTF">1601-01-01T00:00:00Z</dcterms:created>
  <dcterms:modified xsi:type="dcterms:W3CDTF">2014-04-18T16:36:46Z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